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65" r:id="rId4"/>
    <p:sldId id="262" r:id="rId5"/>
    <p:sldId id="266" r:id="rId6"/>
    <p:sldId id="269" r:id="rId7"/>
    <p:sldId id="267" r:id="rId8"/>
    <p:sldId id="261" r:id="rId9"/>
    <p:sldId id="263" r:id="rId10"/>
    <p:sldId id="258" r:id="rId11"/>
    <p:sldId id="270" r:id="rId12"/>
    <p:sldId id="268" r:id="rId13"/>
    <p:sldId id="259" r:id="rId14"/>
    <p:sldId id="26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4/3/2014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4/3/2014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4/3/2014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4/3/2014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4/3/2014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4/3/2014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4/3/2014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4/3/2014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4/3/2014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4/3/2014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4/3/2014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4/3/2014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5307"/>
            <a:ext cx="12312203" cy="871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254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04" y="0"/>
            <a:ext cx="12192000" cy="6735651"/>
          </a:xfrm>
        </p:spPr>
      </p:pic>
    </p:spTree>
    <p:extLst>
      <p:ext uri="{BB962C8B-B14F-4D97-AF65-F5344CB8AC3E}">
        <p14:creationId xmlns:p14="http://schemas.microsoft.com/office/powerpoint/2010/main" val="806661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27"/>
            <a:ext cx="12191999" cy="6589803"/>
          </a:xfrm>
        </p:spPr>
      </p:pic>
    </p:spTree>
    <p:extLst>
      <p:ext uri="{BB962C8B-B14F-4D97-AF65-F5344CB8AC3E}">
        <p14:creationId xmlns:p14="http://schemas.microsoft.com/office/powerpoint/2010/main" val="360997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46" y="-472337"/>
            <a:ext cx="11797048" cy="8346307"/>
          </a:xfrm>
        </p:spPr>
      </p:pic>
    </p:spTree>
    <p:extLst>
      <p:ext uri="{BB962C8B-B14F-4D97-AF65-F5344CB8AC3E}">
        <p14:creationId xmlns:p14="http://schemas.microsoft.com/office/powerpoint/2010/main" val="790628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04" y="145850"/>
            <a:ext cx="11526592" cy="8154961"/>
          </a:xfrm>
        </p:spPr>
      </p:pic>
    </p:spTree>
    <p:extLst>
      <p:ext uri="{BB962C8B-B14F-4D97-AF65-F5344CB8AC3E}">
        <p14:creationId xmlns:p14="http://schemas.microsoft.com/office/powerpoint/2010/main" val="189203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38" y="-150365"/>
            <a:ext cx="12382348" cy="8760401"/>
          </a:xfrm>
        </p:spPr>
      </p:pic>
    </p:spTree>
    <p:extLst>
      <p:ext uri="{BB962C8B-B14F-4D97-AF65-F5344CB8AC3E}">
        <p14:creationId xmlns:p14="http://schemas.microsoft.com/office/powerpoint/2010/main" val="723721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8" y="128788"/>
            <a:ext cx="12050332" cy="6729211"/>
          </a:xfrm>
        </p:spPr>
      </p:pic>
    </p:spTree>
    <p:extLst>
      <p:ext uri="{BB962C8B-B14F-4D97-AF65-F5344CB8AC3E}">
        <p14:creationId xmlns:p14="http://schemas.microsoft.com/office/powerpoint/2010/main" val="3930714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2489"/>
            <a:ext cx="12350839" cy="8738109"/>
          </a:xfrm>
        </p:spPr>
      </p:pic>
    </p:spTree>
    <p:extLst>
      <p:ext uri="{BB962C8B-B14F-4D97-AF65-F5344CB8AC3E}">
        <p14:creationId xmlns:p14="http://schemas.microsoft.com/office/powerpoint/2010/main" val="490377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72" y="-588247"/>
            <a:ext cx="11320530" cy="8009174"/>
          </a:xfrm>
        </p:spPr>
      </p:pic>
    </p:spTree>
    <p:extLst>
      <p:ext uri="{BB962C8B-B14F-4D97-AF65-F5344CB8AC3E}">
        <p14:creationId xmlns:p14="http://schemas.microsoft.com/office/powerpoint/2010/main" val="1726338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40" y="154546"/>
            <a:ext cx="12088969" cy="6516710"/>
          </a:xfrm>
        </p:spPr>
      </p:pic>
    </p:spTree>
    <p:extLst>
      <p:ext uri="{BB962C8B-B14F-4D97-AF65-F5344CB8AC3E}">
        <p14:creationId xmlns:p14="http://schemas.microsoft.com/office/powerpoint/2010/main" val="2736080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425" y="0"/>
            <a:ext cx="12865994" cy="6763978"/>
          </a:xfrm>
        </p:spPr>
      </p:pic>
    </p:spTree>
    <p:extLst>
      <p:ext uri="{BB962C8B-B14F-4D97-AF65-F5344CB8AC3E}">
        <p14:creationId xmlns:p14="http://schemas.microsoft.com/office/powerpoint/2010/main" val="3533161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434616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1017"/>
            <a:ext cx="12192000" cy="7119017"/>
          </a:xfrm>
        </p:spPr>
      </p:pic>
    </p:spTree>
    <p:extLst>
      <p:ext uri="{BB962C8B-B14F-4D97-AF65-F5344CB8AC3E}">
        <p14:creationId xmlns:p14="http://schemas.microsoft.com/office/powerpoint/2010/main" val="1018459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34850"/>
            <a:ext cx="12544023" cy="8100291"/>
          </a:xfrm>
        </p:spPr>
      </p:pic>
    </p:spTree>
    <p:extLst>
      <p:ext uri="{BB962C8B-B14F-4D97-AF65-F5344CB8AC3E}">
        <p14:creationId xmlns:p14="http://schemas.microsoft.com/office/powerpoint/2010/main" val="26520989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TC103457510[[fn=Савон]]</Template>
  <TotalTime>18</TotalTime>
  <Words>0</Words>
  <Application>Microsoft Office PowerPoint</Application>
  <PresentationFormat>Широкоэкранный</PresentationFormat>
  <Paragraphs>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Century Gothic</vt:lpstr>
      <vt:lpstr>Garamond</vt:lpstr>
      <vt:lpstr>Savon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МАДОУ</dc:creator>
  <cp:lastModifiedBy>МАДОУ</cp:lastModifiedBy>
  <cp:revision>3</cp:revision>
  <dcterms:created xsi:type="dcterms:W3CDTF">2014-04-02T20:22:54Z</dcterms:created>
  <dcterms:modified xsi:type="dcterms:W3CDTF">2014-04-03T17:26:22Z</dcterms:modified>
</cp:coreProperties>
</file>